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</p:sldIdLst>
  <p:sldSz cx="12192000" cy="6858000"/>
  <p:notesSz cx="6797675" cy="99266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6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9583D-B658-452A-88BB-DA5B8AE301A7}" type="datetime1">
              <a:rPr lang="it-IT"/>
              <a:pPr>
                <a:defRPr/>
              </a:pPr>
              <a:t>05/11/2021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1497E-BAD4-48DC-B08B-A0087A5EBAE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3365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F13FD-E022-4BA7-AA69-30FB090F1C50}" type="datetime1">
              <a:rPr lang="it-IT"/>
              <a:pPr>
                <a:defRPr/>
              </a:pPr>
              <a:t>05/11/2021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A131A-2304-4118-8034-4DC8B18CDB4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5597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88CD5-B0FC-4088-A917-E391A1E4FB55}" type="datetime1">
              <a:rPr lang="it-IT"/>
              <a:pPr>
                <a:defRPr/>
              </a:pPr>
              <a:t>05/11/2021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5C3AE-E426-4BC9-93BD-C70DEAD42A4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2850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680A3-DE38-4BD4-B1B3-4685739609F0}" type="datetime1">
              <a:rPr lang="it-IT"/>
              <a:pPr>
                <a:defRPr/>
              </a:pPr>
              <a:t>05/11/2021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EBDCE-CCF0-4722-ADA5-0A6D0EEE353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5280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D240C-E9E5-4224-A7C2-DE9F28EB39C6}" type="datetime1">
              <a:rPr lang="it-IT"/>
              <a:pPr>
                <a:defRPr/>
              </a:pPr>
              <a:t>05/11/2021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94E17-2E89-4146-82FA-A16C32DC44B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85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7DE26-8AF4-45D1-BB9B-9CBECD716E7B}" type="datetime1">
              <a:rPr lang="it-IT"/>
              <a:pPr>
                <a:defRPr/>
              </a:pPr>
              <a:t>05/11/2021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F79A0-8B41-4AF2-8C66-E94E457C0AB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6869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CBEBE-909D-4C5E-9B9C-B02007C27948}" type="datetime1">
              <a:rPr lang="it-IT"/>
              <a:pPr>
                <a:defRPr/>
              </a:pPr>
              <a:t>05/11/2021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6EBD0-57EB-4312-A304-C15BA6E288A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3142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85497-66EB-465C-91FF-B8C4AF9CBB35}" type="datetime1">
              <a:rPr lang="it-IT"/>
              <a:pPr>
                <a:defRPr/>
              </a:pPr>
              <a:t>05/11/2021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7CA12-07CE-447C-B9DD-FDA700B15D5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7268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2C9C4-8BBA-488D-A108-2C5316A71555}" type="datetime1">
              <a:rPr lang="it-IT"/>
              <a:pPr>
                <a:defRPr/>
              </a:pPr>
              <a:t>05/11/2021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83BFB-2975-48A7-8D1C-94F50490D73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2763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0B34C-7345-49FB-B9B9-442C193F1C6E}" type="datetime1">
              <a:rPr lang="it-IT"/>
              <a:pPr>
                <a:defRPr/>
              </a:pPr>
              <a:t>05/11/2021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786C2-D3ED-4CB0-9EEA-EA59E2B7E3C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7359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F7D62-B71F-4A7D-B757-C4734A868C02}" type="datetime1">
              <a:rPr lang="it-IT"/>
              <a:pPr>
                <a:defRPr/>
              </a:pPr>
              <a:t>05/11/2021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FA4C6-2404-41B8-8503-64A6F7FDF9F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3954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E8FA20-617B-4317-B4E1-AA4091C2F6C2}" type="datetime1">
              <a:rPr lang="it-IT"/>
              <a:pPr>
                <a:defRPr/>
              </a:pPr>
              <a:t>05/11/2021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8347325-DB0E-4E72-82A5-5DE3228CB0D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6878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84C11C-046B-4BE4-BA57-0DF46558DBF8}" type="slidenum"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6386" name="Titolo 1"/>
          <p:cNvSpPr>
            <a:spLocks noGrp="1"/>
          </p:cNvSpPr>
          <p:nvPr>
            <p:ph type="title"/>
          </p:nvPr>
        </p:nvSpPr>
        <p:spPr>
          <a:xfrm>
            <a:off x="1991544" y="44624"/>
            <a:ext cx="8229600" cy="1287016"/>
          </a:xfrm>
          <a:ln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lang="it-IT" sz="3200" dirty="0"/>
              <a:t>ELECTION DAY 18 DICEMBRE 2021</a:t>
            </a:r>
            <a:br>
              <a:rPr lang="it-IT" sz="3200" dirty="0"/>
            </a:br>
            <a:r>
              <a:rPr lang="it-IT" sz="4000" dirty="0"/>
              <a:t>      </a:t>
            </a:r>
            <a:r>
              <a:rPr lang="it-IT" sz="3200" dirty="0"/>
              <a:t>Termini principali adempimenti </a:t>
            </a:r>
          </a:p>
        </p:txBody>
      </p:sp>
      <p:graphicFrame>
        <p:nvGraphicFramePr>
          <p:cNvPr id="2" name="Segnaposto contenuto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829762"/>
              </p:ext>
            </p:extLst>
          </p:nvPr>
        </p:nvGraphicFramePr>
        <p:xfrm>
          <a:off x="1109599" y="1485229"/>
          <a:ext cx="9475575" cy="4739315"/>
        </p:xfrm>
        <a:graphic>
          <a:graphicData uri="http://schemas.openxmlformats.org/drawingml/2006/table">
            <a:tbl>
              <a:tblPr firstRow="1" firstCol="1" bandRow="1"/>
              <a:tblGrid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10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26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39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1661">
                  <a:extLst>
                    <a:ext uri="{9D8B030D-6E8A-4147-A177-3AD203B41FA5}">
                      <a16:colId xmlns:a16="http://schemas.microsoft.com/office/drawing/2014/main" val="546510460"/>
                    </a:ext>
                  </a:extLst>
                </a:gridCol>
                <a:gridCol w="14709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018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i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ENTRO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i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8 NOVEMBRE 2021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b="1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i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Adozione provvedimento di convocazione </a:t>
                      </a: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dei comizi elettorali e sua pubblicazione nel sito internet della Provincia.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Contestuale costituzione </a:t>
                      </a: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dell’Ufficio elettorale presso la Provincia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ENTRO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13 NOVEMBRE 2021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Primo accertamento </a:t>
                      </a: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degli aventi diritto al voto, ai fini del calcolo del numero minimo di sottoscrizioni a corredo delle liste dei candidati e delle candidature a Presidente della Provincia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ENTRO IL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18 NOVEMBRE 2021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Pubblicazione del </a:t>
                      </a: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numero degli aventi diritto al voto al 35° </a:t>
                      </a: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giorno a cura dell’ufficio elettorale costituito presso la Provincia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27 NOVEMBRE 2021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28 NOVEMBRE 2020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Presentazione delle Liste di candidati e delle candidature a Presidente della Provincia presso l’ufficio elettorale costituito presso la Provincia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DAL 29 NOVEMBRE AL 3 DICEMBRE 2021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Esame</a:t>
                      </a: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da parte dell’ufficio elettorale costituito presso la Provincia, delle </a:t>
                      </a: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liste di candidati e delle candidature </a:t>
                      </a: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 Presidente della Provincia ed eventuali integrazioni istruttorie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ENTRO IL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 DICEMBRE 20201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Pubblicazione </a:t>
                      </a: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delle Liste di candidati e dei candidati a Presidente della </a:t>
                      </a: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Provincia definitivamente ammessi, nel sito internet della Provincia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TRA IL 13 NOVEMBRE E IL 17 DICEMBRE 2021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Verifica del</a:t>
                      </a:r>
                      <a:r>
                        <a:rPr lang="it-IT" sz="900" b="1" baseline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corpo elettorale </a:t>
                      </a:r>
                      <a:r>
                        <a:rPr lang="it-IT" sz="900" baseline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 apporto delle </a:t>
                      </a:r>
                      <a:r>
                        <a:rPr lang="it-IT" sz="900" b="1" baseline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eventuali modifiche  </a:t>
                      </a:r>
                      <a:r>
                        <a:rPr lang="it-IT" sz="900" baseline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(cessazioni di carica di consiglieri comunali e sindaci, dimissioni, etc..) e immediata annotazione da parte dell’Ufficio elettorale</a:t>
                      </a:r>
                      <a:endParaRPr lang="it-IT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18 DICEMBRE 2021 </a:t>
                      </a:r>
                      <a:endParaRPr lang="it-IT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SI VOTA IN UN’UNICA GIORNATA DALLE ORE 8 ALLE ORE 20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42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Entro il 40° giorno</a:t>
                      </a: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antecedente quello di votazione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Il 35° giorno</a:t>
                      </a: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antecedente quello di votazione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Il 30° giorno</a:t>
                      </a: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antecedente quello della votazione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Dalle ore 8 alle ore 20 del </a:t>
                      </a: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21° giorno</a:t>
                      </a: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e dalle ore 8 alle ore 12 del </a:t>
                      </a: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20° giorno</a:t>
                      </a: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antecedenti quello della votazione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Dal 19° giorno al 15°</a:t>
                      </a: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giorno antecedenti quello di votazione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Entro l’8° giorno</a:t>
                      </a: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antecedente quello di votazione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Dal</a:t>
                      </a:r>
                      <a:r>
                        <a:rPr lang="it-IT" sz="900" b="1" baseline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35° giorno al giorno prima </a:t>
                      </a:r>
                      <a:r>
                        <a:rPr lang="it-IT" sz="900" baseline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della votazione </a:t>
                      </a:r>
                      <a:endParaRPr lang="it-IT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6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i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Circ. 32/14 Ministero  Interno art. 3</a:t>
                      </a:r>
                      <a:endParaRPr lang="it-IT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i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Circ. 32/14 Ministero  Interno art. 5</a:t>
                      </a:r>
                      <a:endParaRPr lang="it-IT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i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Circ. 32/14 Ministero  Interno art. 5</a:t>
                      </a:r>
                      <a:endParaRPr lang="it-IT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i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Legge 56/14 </a:t>
                      </a:r>
                      <a:endParaRPr lang="it-IT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i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commi 61 e 73 </a:t>
                      </a:r>
                      <a:endParaRPr lang="it-IT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i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Circ. 32/14 Ministero  Interno art. 7</a:t>
                      </a:r>
                      <a:endParaRPr lang="it-IT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i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Circ. 32/14 Ministero  Interno art. 8</a:t>
                      </a:r>
                      <a:endParaRPr lang="it-IT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800" i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Circ. 32/14 Ministero  Interno art. 11</a:t>
                      </a:r>
                      <a:endParaRPr lang="it-IT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i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Legge 56/14 </a:t>
                      </a:r>
                      <a:endParaRPr lang="it-IT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i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comma 62</a:t>
                      </a:r>
                      <a:endParaRPr lang="it-IT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6388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553" y="260649"/>
            <a:ext cx="873125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egnaposto numero diapositiva 3"/>
          <p:cNvSpPr txBox="1">
            <a:spLocks noGrp="1"/>
          </p:cNvSpPr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endParaRPr lang="it-IT" sz="1200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379</Words>
  <Application>Microsoft Office PowerPoint</Application>
  <PresentationFormat>Widescreen</PresentationFormat>
  <Paragraphs>62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4" baseType="lpstr">
      <vt:lpstr>Arial</vt:lpstr>
      <vt:lpstr>Calibri</vt:lpstr>
      <vt:lpstr>1_Tema di Office</vt:lpstr>
      <vt:lpstr>ELECTION DAY 18 DICEMBRE 2021       Termini principali adempimenti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ELECTION DAY 31 OTTOBRE 2018       Termini principali adempimenti</dc:title>
  <dc:creator>Barbara Perluigi</dc:creator>
  <cp:lastModifiedBy>Durzo Domenico</cp:lastModifiedBy>
  <cp:revision>5</cp:revision>
  <cp:lastPrinted>2020-09-21T08:27:41Z</cp:lastPrinted>
  <dcterms:created xsi:type="dcterms:W3CDTF">2018-08-30T10:49:46Z</dcterms:created>
  <dcterms:modified xsi:type="dcterms:W3CDTF">2021-11-05T08:16:33Z</dcterms:modified>
</cp:coreProperties>
</file>